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1" r:id="rId8"/>
    <p:sldId id="263" r:id="rId9"/>
    <p:sldId id="264" r:id="rId10"/>
    <p:sldId id="269" r:id="rId11"/>
    <p:sldId id="265" r:id="rId12"/>
    <p:sldId id="266" r:id="rId13"/>
    <p:sldId id="267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60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27.04.2016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27.04.2016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27.04.2016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27.04.2016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27.04.2016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27.04.2016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27.04.2016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27.04.2016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27.04.2016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27.04.2016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27.04.2016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27.04.2016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76200"/>
            <a:ext cx="9144000" cy="6781800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az-Latn-AZ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“ </a:t>
            </a:r>
            <a:r>
              <a:rPr lang="az-Latn-AZ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Xarici </a:t>
            </a:r>
            <a:r>
              <a:rPr lang="az-Latn-AZ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borc haqqında” 1-xarici borc, </a:t>
            </a:r>
            <a:r>
              <a:rPr lang="az-Latn-AZ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nömrəli  rəsmi </a:t>
            </a:r>
            <a:r>
              <a:rPr lang="az-Latn-AZ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statistika hesabatı </a:t>
            </a:r>
            <a:r>
              <a:rPr lang="az-Latn-AZ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formasının proqram təminatına dair təlimat</a:t>
            </a:r>
            <a:r>
              <a:rPr lang="en-US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en-US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endParaRPr lang="en-US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172091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76200"/>
            <a:ext cx="9144000" cy="6781800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az-Latn-AZ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“</a:t>
            </a:r>
            <a:r>
              <a:rPr lang="az-Latn-AZ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Xarici borcun yaranması və ona xidmət edilməsi haqqında” 2-xarici borc nömrəli  rəsmi statistika hesabatı </a:t>
            </a:r>
            <a:r>
              <a:rPr lang="az-Latn-AZ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formasının proqram təminatına dair təlimat</a:t>
            </a:r>
            <a:r>
              <a:rPr lang="en-US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en-US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endParaRPr lang="en-US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417745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9" t="7258" r="35514" b="15649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534475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60" r="35981" b="16978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650143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93" r="35795" b="24787"/>
          <a:stretch/>
        </p:blipFill>
        <p:spPr>
          <a:xfrm>
            <a:off x="-76200" y="0"/>
            <a:ext cx="92202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18945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" t="7286" r="33555" b="59458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0653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48" t="13347" r="34486" b="45947"/>
          <a:stretch/>
        </p:blipFill>
        <p:spPr>
          <a:xfrm>
            <a:off x="-127475" y="0"/>
            <a:ext cx="9220200" cy="6858000"/>
          </a:xfrm>
          <a:prstGeom prst="rect">
            <a:avLst/>
          </a:prstGeom>
        </p:spPr>
      </p:pic>
      <p:sp>
        <p:nvSpPr>
          <p:cNvPr id="3" name="Arc 2"/>
          <p:cNvSpPr/>
          <p:nvPr/>
        </p:nvSpPr>
        <p:spPr>
          <a:xfrm>
            <a:off x="4629" y="3962400"/>
            <a:ext cx="762000" cy="381000"/>
          </a:xfrm>
          <a:prstGeom prst="arc">
            <a:avLst>
              <a:gd name="adj1" fmla="val 191542"/>
              <a:gd name="adj2" fmla="val 169079"/>
            </a:avLst>
          </a:prstGeom>
          <a:ln w="38100">
            <a:solidFill>
              <a:srgbClr val="C0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20042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82" r="35522" b="32738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Arc 2"/>
          <p:cNvSpPr/>
          <p:nvPr/>
        </p:nvSpPr>
        <p:spPr>
          <a:xfrm>
            <a:off x="712" y="6324600"/>
            <a:ext cx="762000" cy="457200"/>
          </a:xfrm>
          <a:prstGeom prst="arc">
            <a:avLst>
              <a:gd name="adj1" fmla="val 191542"/>
              <a:gd name="adj2" fmla="val 169079"/>
            </a:avLst>
          </a:prstGeom>
          <a:ln w="38100">
            <a:solidFill>
              <a:srgbClr val="C0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09614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57" r="36075" b="9169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Arc 2"/>
          <p:cNvSpPr/>
          <p:nvPr/>
        </p:nvSpPr>
        <p:spPr>
          <a:xfrm>
            <a:off x="0" y="4953000"/>
            <a:ext cx="762000" cy="381000"/>
          </a:xfrm>
          <a:prstGeom prst="arc">
            <a:avLst>
              <a:gd name="adj1" fmla="val 191542"/>
              <a:gd name="adj2" fmla="val 169079"/>
            </a:avLst>
          </a:prstGeom>
          <a:ln w="38100">
            <a:solidFill>
              <a:srgbClr val="C0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/>
          </a:p>
        </p:txBody>
      </p:sp>
      <p:sp>
        <p:nvSpPr>
          <p:cNvPr id="4" name="Arc 3"/>
          <p:cNvSpPr/>
          <p:nvPr/>
        </p:nvSpPr>
        <p:spPr>
          <a:xfrm>
            <a:off x="5697" y="2857500"/>
            <a:ext cx="762000" cy="381000"/>
          </a:xfrm>
          <a:prstGeom prst="arc">
            <a:avLst>
              <a:gd name="adj1" fmla="val 191542"/>
              <a:gd name="adj2" fmla="val 169079"/>
            </a:avLst>
          </a:prstGeom>
          <a:ln w="38100">
            <a:solidFill>
              <a:srgbClr val="C0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48527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28" r="36355" b="25452"/>
          <a:stretch/>
        </p:blipFill>
        <p:spPr>
          <a:xfrm>
            <a:off x="-9970" y="0"/>
            <a:ext cx="9144000" cy="6858000"/>
          </a:xfrm>
          <a:prstGeom prst="rect">
            <a:avLst/>
          </a:prstGeom>
        </p:spPr>
      </p:pic>
      <p:sp>
        <p:nvSpPr>
          <p:cNvPr id="3" name="Arc 2"/>
          <p:cNvSpPr/>
          <p:nvPr/>
        </p:nvSpPr>
        <p:spPr>
          <a:xfrm>
            <a:off x="0" y="4572000"/>
            <a:ext cx="762000" cy="381000"/>
          </a:xfrm>
          <a:prstGeom prst="arc">
            <a:avLst>
              <a:gd name="adj1" fmla="val 191542"/>
              <a:gd name="adj2" fmla="val 169079"/>
            </a:avLst>
          </a:prstGeom>
          <a:ln w="38100">
            <a:solidFill>
              <a:srgbClr val="C0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/>
          </a:p>
        </p:txBody>
      </p:sp>
      <p:sp>
        <p:nvSpPr>
          <p:cNvPr id="4" name="Arc 3"/>
          <p:cNvSpPr/>
          <p:nvPr/>
        </p:nvSpPr>
        <p:spPr>
          <a:xfrm>
            <a:off x="-27774" y="2895600"/>
            <a:ext cx="762000" cy="381000"/>
          </a:xfrm>
          <a:prstGeom prst="arc">
            <a:avLst>
              <a:gd name="adj1" fmla="val 191542"/>
              <a:gd name="adj2" fmla="val 169079"/>
            </a:avLst>
          </a:prstGeom>
          <a:ln w="38100">
            <a:solidFill>
              <a:srgbClr val="C0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843837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58" r="35421" b="25784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Arc 2"/>
          <p:cNvSpPr/>
          <p:nvPr/>
        </p:nvSpPr>
        <p:spPr>
          <a:xfrm>
            <a:off x="18516" y="6324600"/>
            <a:ext cx="762000" cy="457200"/>
          </a:xfrm>
          <a:prstGeom prst="arc">
            <a:avLst>
              <a:gd name="adj1" fmla="val 191542"/>
              <a:gd name="adj2" fmla="val 169079"/>
            </a:avLst>
          </a:prstGeom>
          <a:ln w="38100">
            <a:solidFill>
              <a:srgbClr val="C0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619049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58" r="35608" b="10166"/>
          <a:stretch/>
        </p:blipFill>
        <p:spPr>
          <a:xfrm>
            <a:off x="3205" y="0"/>
            <a:ext cx="9153970" cy="6858000"/>
          </a:xfrm>
          <a:prstGeom prst="rect">
            <a:avLst/>
          </a:prstGeom>
        </p:spPr>
      </p:pic>
      <p:sp>
        <p:nvSpPr>
          <p:cNvPr id="5" name="Down Arrow 4"/>
          <p:cNvSpPr/>
          <p:nvPr/>
        </p:nvSpPr>
        <p:spPr>
          <a:xfrm>
            <a:off x="6172200" y="1828800"/>
            <a:ext cx="1752600" cy="3200400"/>
          </a:xfrm>
          <a:prstGeom prst="downArrow">
            <a:avLst/>
          </a:prstGeom>
          <a:solidFill>
            <a:schemeClr val="bg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vert" rtlCol="0" anchor="ctr"/>
          <a:lstStyle/>
          <a:p>
            <a:pPr algn="ctr"/>
            <a:r>
              <a:rPr lang="en-US" sz="2800" dirty="0" err="1" smtClean="0">
                <a:solidFill>
                  <a:srgbClr val="C00000"/>
                </a:solidFill>
              </a:rPr>
              <a:t>Ard</a:t>
            </a:r>
            <a:r>
              <a:rPr lang="az-Latn-AZ" sz="2800" dirty="0" smtClean="0">
                <a:solidFill>
                  <a:srgbClr val="C00000"/>
                </a:solidFill>
              </a:rPr>
              <a:t>ıcıl doldurulur</a:t>
            </a:r>
            <a:endParaRPr lang="en-US" sz="2800" dirty="0">
              <a:solidFill>
                <a:srgbClr val="C00000"/>
              </a:solidFill>
            </a:endParaRPr>
          </a:p>
        </p:txBody>
      </p:sp>
      <p:sp>
        <p:nvSpPr>
          <p:cNvPr id="6" name="Arc 5"/>
          <p:cNvSpPr/>
          <p:nvPr/>
        </p:nvSpPr>
        <p:spPr>
          <a:xfrm>
            <a:off x="152400" y="1524000"/>
            <a:ext cx="762000" cy="381000"/>
          </a:xfrm>
          <a:prstGeom prst="arc">
            <a:avLst>
              <a:gd name="adj1" fmla="val 191542"/>
              <a:gd name="adj2" fmla="val 169079"/>
            </a:avLst>
          </a:prstGeom>
          <a:ln w="38100">
            <a:solidFill>
              <a:srgbClr val="C0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7" name="Arc 6"/>
          <p:cNvSpPr/>
          <p:nvPr/>
        </p:nvSpPr>
        <p:spPr>
          <a:xfrm>
            <a:off x="152400" y="2286000"/>
            <a:ext cx="762000" cy="381000"/>
          </a:xfrm>
          <a:prstGeom prst="arc">
            <a:avLst>
              <a:gd name="adj1" fmla="val 191542"/>
              <a:gd name="adj2" fmla="val 169079"/>
            </a:avLst>
          </a:prstGeom>
          <a:ln w="38100">
            <a:solidFill>
              <a:srgbClr val="C0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8" name="Arc 7"/>
          <p:cNvSpPr/>
          <p:nvPr/>
        </p:nvSpPr>
        <p:spPr>
          <a:xfrm>
            <a:off x="152400" y="3048000"/>
            <a:ext cx="762000" cy="381000"/>
          </a:xfrm>
          <a:prstGeom prst="arc">
            <a:avLst>
              <a:gd name="adj1" fmla="val 191542"/>
              <a:gd name="adj2" fmla="val 169079"/>
            </a:avLst>
          </a:prstGeom>
          <a:ln w="38100">
            <a:solidFill>
              <a:srgbClr val="C0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9" name="Arc 8"/>
          <p:cNvSpPr/>
          <p:nvPr/>
        </p:nvSpPr>
        <p:spPr>
          <a:xfrm>
            <a:off x="762000" y="3886200"/>
            <a:ext cx="762000" cy="381000"/>
          </a:xfrm>
          <a:prstGeom prst="arc">
            <a:avLst>
              <a:gd name="adj1" fmla="val 191542"/>
              <a:gd name="adj2" fmla="val 169079"/>
            </a:avLst>
          </a:prstGeom>
          <a:ln w="38100">
            <a:solidFill>
              <a:srgbClr val="C0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0" name="Arc 9"/>
          <p:cNvSpPr/>
          <p:nvPr/>
        </p:nvSpPr>
        <p:spPr>
          <a:xfrm>
            <a:off x="0" y="4648200"/>
            <a:ext cx="762000" cy="381000"/>
          </a:xfrm>
          <a:prstGeom prst="arc">
            <a:avLst>
              <a:gd name="adj1" fmla="val 191542"/>
              <a:gd name="adj2" fmla="val 169079"/>
            </a:avLst>
          </a:prstGeom>
          <a:ln w="38100">
            <a:solidFill>
              <a:srgbClr val="C0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1" name="Arc 10"/>
          <p:cNvSpPr/>
          <p:nvPr/>
        </p:nvSpPr>
        <p:spPr>
          <a:xfrm>
            <a:off x="4419600" y="5181600"/>
            <a:ext cx="762000" cy="381000"/>
          </a:xfrm>
          <a:prstGeom prst="arc">
            <a:avLst>
              <a:gd name="adj1" fmla="val 191542"/>
              <a:gd name="adj2" fmla="val 169079"/>
            </a:avLst>
          </a:prstGeom>
          <a:ln w="38100">
            <a:solidFill>
              <a:srgbClr val="C0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2" name="Arc 11"/>
          <p:cNvSpPr/>
          <p:nvPr/>
        </p:nvSpPr>
        <p:spPr>
          <a:xfrm>
            <a:off x="4389690" y="5585033"/>
            <a:ext cx="381000" cy="190500"/>
          </a:xfrm>
          <a:prstGeom prst="arc">
            <a:avLst>
              <a:gd name="adj1" fmla="val 191542"/>
              <a:gd name="adj2" fmla="val 169079"/>
            </a:avLst>
          </a:prstGeom>
          <a:ln w="38100">
            <a:solidFill>
              <a:srgbClr val="C0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5" name="Arc 14"/>
          <p:cNvSpPr/>
          <p:nvPr/>
        </p:nvSpPr>
        <p:spPr>
          <a:xfrm>
            <a:off x="4371174" y="5925440"/>
            <a:ext cx="381000" cy="190500"/>
          </a:xfrm>
          <a:prstGeom prst="arc">
            <a:avLst>
              <a:gd name="adj1" fmla="val 191542"/>
              <a:gd name="adj2" fmla="val 169079"/>
            </a:avLst>
          </a:prstGeom>
          <a:ln w="38100">
            <a:solidFill>
              <a:srgbClr val="C0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6" name="Arc 15"/>
          <p:cNvSpPr/>
          <p:nvPr/>
        </p:nvSpPr>
        <p:spPr>
          <a:xfrm>
            <a:off x="4417464" y="6172200"/>
            <a:ext cx="381000" cy="190500"/>
          </a:xfrm>
          <a:prstGeom prst="arc">
            <a:avLst>
              <a:gd name="adj1" fmla="val 191542"/>
              <a:gd name="adj2" fmla="val 169079"/>
            </a:avLst>
          </a:prstGeom>
          <a:ln w="38100">
            <a:solidFill>
              <a:srgbClr val="C0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7" name="Arc 16"/>
          <p:cNvSpPr/>
          <p:nvPr/>
        </p:nvSpPr>
        <p:spPr>
          <a:xfrm>
            <a:off x="4419600" y="6477000"/>
            <a:ext cx="381000" cy="190500"/>
          </a:xfrm>
          <a:prstGeom prst="arc">
            <a:avLst>
              <a:gd name="adj1" fmla="val 191542"/>
              <a:gd name="adj2" fmla="val 169079"/>
            </a:avLst>
          </a:prstGeom>
          <a:ln w="38100">
            <a:solidFill>
              <a:srgbClr val="C0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951326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4" t="6428" r="35701" b="7342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Arc 2"/>
          <p:cNvSpPr/>
          <p:nvPr/>
        </p:nvSpPr>
        <p:spPr>
          <a:xfrm>
            <a:off x="2286000" y="2667000"/>
            <a:ext cx="381000" cy="190500"/>
          </a:xfrm>
          <a:prstGeom prst="arc">
            <a:avLst>
              <a:gd name="adj1" fmla="val 191542"/>
              <a:gd name="adj2" fmla="val 169079"/>
            </a:avLst>
          </a:prstGeom>
          <a:ln w="38100">
            <a:solidFill>
              <a:srgbClr val="C0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4" name="Arc 3"/>
          <p:cNvSpPr/>
          <p:nvPr/>
        </p:nvSpPr>
        <p:spPr>
          <a:xfrm>
            <a:off x="2286000" y="2362200"/>
            <a:ext cx="381000" cy="190500"/>
          </a:xfrm>
          <a:prstGeom prst="arc">
            <a:avLst>
              <a:gd name="adj1" fmla="val 191542"/>
              <a:gd name="adj2" fmla="val 169079"/>
            </a:avLst>
          </a:prstGeom>
          <a:ln w="38100">
            <a:solidFill>
              <a:srgbClr val="C0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5" name="Arc 4"/>
          <p:cNvSpPr/>
          <p:nvPr/>
        </p:nvSpPr>
        <p:spPr>
          <a:xfrm>
            <a:off x="5410200" y="4800600"/>
            <a:ext cx="381000" cy="190500"/>
          </a:xfrm>
          <a:prstGeom prst="arc">
            <a:avLst>
              <a:gd name="adj1" fmla="val 191542"/>
              <a:gd name="adj2" fmla="val 169079"/>
            </a:avLst>
          </a:prstGeom>
          <a:ln w="38100">
            <a:solidFill>
              <a:srgbClr val="C0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489843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41</Words>
  <Application>Microsoft Office PowerPoint</Application>
  <PresentationFormat>On-screen Show (4:3)</PresentationFormat>
  <Paragraphs>3</Paragraphs>
  <Slides>13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Office Theme</vt:lpstr>
      <vt:lpstr>“ Xarici borc haqqında” 1-xarici borc, nömrəli  rəsmi statistika hesabatı formasının proqram təminatına dair təlimat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“Xarici borcun yaranması və ona xidmət edilməsi haqqında” 2-xarici borc nömrəli  rəsmi statistika hesabatı formasının proqram təminatına dair təlimat 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“ Xarici borc haqqında” 1-xarici borc, “Xarici borcun yaranması və ona xidmət edilməsi haqqında” 2-xarici borc nömrəli  rəsmi statistika hesabatı formalarının proqram təminatına dair təlimat </dc:title>
  <dc:creator/>
  <cp:lastModifiedBy>User -106</cp:lastModifiedBy>
  <cp:revision>7</cp:revision>
  <dcterms:created xsi:type="dcterms:W3CDTF">2006-08-16T00:00:00Z</dcterms:created>
  <dcterms:modified xsi:type="dcterms:W3CDTF">2016-04-27T13:02:41Z</dcterms:modified>
</cp:coreProperties>
</file>